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6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28" autoAdjust="0"/>
    <p:restoredTop sz="94660"/>
  </p:normalViewPr>
  <p:slideViewPr>
    <p:cSldViewPr>
      <p:cViewPr>
        <p:scale>
          <a:sx n="72" d="100"/>
          <a:sy n="72" d="100"/>
        </p:scale>
        <p:origin x="-155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80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Roboty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teória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i="1" dirty="0" smtClean="0"/>
              <a:t>Úvod</a:t>
            </a:r>
            <a:endParaRPr lang="en-IN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106" y="1307455"/>
            <a:ext cx="8253332" cy="2592288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2600" dirty="0" err="1"/>
              <a:t>Roboty</a:t>
            </a:r>
            <a:r>
              <a:rPr lang="en-US" sz="2600" dirty="0"/>
              <a:t> </a:t>
            </a:r>
            <a:r>
              <a:rPr lang="en-US" sz="2600" dirty="0" err="1"/>
              <a:t>sú</a:t>
            </a:r>
            <a:r>
              <a:rPr lang="en-US" sz="2600" dirty="0"/>
              <a:t> </a:t>
            </a:r>
            <a:r>
              <a:rPr lang="en-US" sz="2600" dirty="0" err="1"/>
              <a:t>stroje</a:t>
            </a:r>
            <a:r>
              <a:rPr lang="en-US" sz="2600" dirty="0"/>
              <a:t>, </a:t>
            </a:r>
            <a:r>
              <a:rPr lang="en-US" sz="2600" dirty="0" err="1"/>
              <a:t>ktoré</a:t>
            </a:r>
            <a:r>
              <a:rPr lang="en-US" sz="2600" dirty="0"/>
              <a:t> </a:t>
            </a:r>
            <a:r>
              <a:rPr lang="sk-SK" sz="2600" dirty="0" smtClean="0"/>
              <a:t>je </a:t>
            </a:r>
            <a:r>
              <a:rPr lang="en-US" sz="2600" dirty="0" err="1" smtClean="0"/>
              <a:t>možn</a:t>
            </a:r>
            <a:r>
              <a:rPr lang="sk-SK" sz="2600" dirty="0" smtClean="0"/>
              <a:t>é</a:t>
            </a:r>
            <a:r>
              <a:rPr lang="en-US" sz="2600" dirty="0" smtClean="0"/>
              <a:t> </a:t>
            </a:r>
            <a:r>
              <a:rPr lang="en-US" sz="2600" dirty="0" err="1"/>
              <a:t>použiť</a:t>
            </a:r>
            <a:r>
              <a:rPr lang="en-US" sz="2600" dirty="0"/>
              <a:t> </a:t>
            </a:r>
            <a:r>
              <a:rPr lang="en-US" sz="2600" dirty="0" err="1"/>
              <a:t>na</a:t>
            </a:r>
            <a:r>
              <a:rPr lang="en-US" sz="2600" dirty="0"/>
              <a:t> </a:t>
            </a:r>
            <a:r>
              <a:rPr lang="en-US" sz="2600" dirty="0" err="1"/>
              <a:t>vykonávanie</a:t>
            </a:r>
            <a:r>
              <a:rPr lang="en-US" sz="2600" dirty="0"/>
              <a:t> </a:t>
            </a:r>
            <a:r>
              <a:rPr lang="en-US" sz="2600" dirty="0" err="1"/>
              <a:t>úloh</a:t>
            </a:r>
            <a:r>
              <a:rPr lang="en-US" sz="2600" dirty="0"/>
              <a:t>. </a:t>
            </a:r>
            <a:r>
              <a:rPr lang="en-US" sz="2600" dirty="0" err="1" smtClean="0"/>
              <a:t>Niektor</a:t>
            </a:r>
            <a:r>
              <a:rPr lang="sk-SK" sz="2600" dirty="0" smtClean="0"/>
              <a:t>é</a:t>
            </a:r>
            <a:r>
              <a:rPr lang="en-US" sz="2600" dirty="0" smtClean="0"/>
              <a:t> robot</a:t>
            </a:r>
            <a:r>
              <a:rPr lang="sk-SK" sz="2600" smtClean="0"/>
              <a:t>y</a:t>
            </a:r>
            <a:r>
              <a:rPr lang="en-US" sz="2600" smtClean="0"/>
              <a:t> </a:t>
            </a:r>
            <a:r>
              <a:rPr lang="en-US" sz="2600" dirty="0" err="1"/>
              <a:t>môžu</a:t>
            </a:r>
            <a:r>
              <a:rPr lang="en-US" sz="2600" dirty="0"/>
              <a:t> </a:t>
            </a:r>
            <a:r>
              <a:rPr lang="en-US" sz="2600" dirty="0" err="1"/>
              <a:t>robiť</a:t>
            </a:r>
            <a:r>
              <a:rPr lang="en-US" sz="2600" dirty="0"/>
              <a:t> </a:t>
            </a:r>
            <a:r>
              <a:rPr lang="en-US" sz="2600" dirty="0" err="1"/>
              <a:t>svoju</a:t>
            </a:r>
            <a:r>
              <a:rPr lang="en-US" sz="2600" dirty="0"/>
              <a:t> </a:t>
            </a:r>
            <a:r>
              <a:rPr lang="en-US" sz="2600" dirty="0" err="1"/>
              <a:t>prácu</a:t>
            </a:r>
            <a:r>
              <a:rPr lang="en-US" sz="2600" dirty="0"/>
              <a:t> </a:t>
            </a:r>
            <a:r>
              <a:rPr lang="en-US" sz="2600" dirty="0" err="1"/>
              <a:t>sami</a:t>
            </a:r>
            <a:r>
              <a:rPr lang="en-US" sz="2600" dirty="0"/>
              <a:t>. </a:t>
            </a:r>
            <a:r>
              <a:rPr lang="en-US" sz="2600" dirty="0" err="1"/>
              <a:t>Ostatné</a:t>
            </a:r>
            <a:r>
              <a:rPr lang="en-US" sz="2600" dirty="0"/>
              <a:t> </a:t>
            </a:r>
            <a:r>
              <a:rPr lang="en-US" sz="2600" dirty="0" err="1"/>
              <a:t>roboty</a:t>
            </a:r>
            <a:r>
              <a:rPr lang="en-US" sz="2600" dirty="0"/>
              <a:t> </a:t>
            </a:r>
            <a:r>
              <a:rPr lang="en-US" sz="2600" dirty="0" err="1"/>
              <a:t>musia</a:t>
            </a:r>
            <a:r>
              <a:rPr lang="en-US" sz="2600" dirty="0"/>
              <a:t> </a:t>
            </a:r>
            <a:r>
              <a:rPr lang="en-US" sz="2600" dirty="0" err="1"/>
              <a:t>mať</a:t>
            </a:r>
            <a:r>
              <a:rPr lang="en-US" sz="2600" dirty="0"/>
              <a:t> </a:t>
            </a:r>
            <a:r>
              <a:rPr lang="en-US" sz="2600" dirty="0" err="1"/>
              <a:t>vždy</a:t>
            </a:r>
            <a:r>
              <a:rPr lang="en-US" sz="2600" dirty="0"/>
              <a:t> </a:t>
            </a:r>
            <a:r>
              <a:rPr lang="en-US" sz="2600" dirty="0" err="1"/>
              <a:t>osobu</a:t>
            </a:r>
            <a:r>
              <a:rPr lang="en-US" sz="2600" dirty="0"/>
              <a:t>, </a:t>
            </a:r>
            <a:r>
              <a:rPr lang="en-US" sz="2600" dirty="0" err="1"/>
              <a:t>ktorá</a:t>
            </a:r>
            <a:r>
              <a:rPr lang="en-US" sz="2600" dirty="0"/>
              <a:t> </a:t>
            </a:r>
            <a:r>
              <a:rPr lang="en-US" sz="2600" dirty="0" err="1"/>
              <a:t>im</a:t>
            </a:r>
            <a:r>
              <a:rPr lang="en-US" sz="2600" dirty="0"/>
              <a:t> </a:t>
            </a:r>
            <a:r>
              <a:rPr lang="en-US" sz="2600" dirty="0" err="1"/>
              <a:t>povie</a:t>
            </a:r>
            <a:r>
              <a:rPr lang="en-US" sz="2600" dirty="0"/>
              <a:t>, </a:t>
            </a:r>
            <a:r>
              <a:rPr lang="en-US" sz="2600" dirty="0" err="1"/>
              <a:t>čo</a:t>
            </a:r>
            <a:r>
              <a:rPr lang="en-US" sz="2600" dirty="0"/>
              <a:t> </a:t>
            </a:r>
            <a:r>
              <a:rPr lang="en-US" sz="2600" dirty="0" err="1"/>
              <a:t>robiť</a:t>
            </a:r>
            <a:r>
              <a:rPr lang="en-US" sz="2600" dirty="0"/>
              <a:t>.</a:t>
            </a:r>
            <a:endParaRPr lang="en-IN" sz="2600" dirty="0"/>
          </a:p>
        </p:txBody>
      </p:sp>
      <p:pic>
        <p:nvPicPr>
          <p:cNvPr id="1026" name="Picture 2" descr="Resultado de imagem para robots">
            <a:extLst>
              <a:ext uri="{FF2B5EF4-FFF2-40B4-BE49-F238E27FC236}">
                <a16:creationId xmlns="" xmlns:a16="http://schemas.microsoft.com/office/drawing/2014/main" id="{5111071E-F3AF-4C9E-B7D9-604C118194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870829"/>
            <a:ext cx="5998468" cy="337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6174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 advTm="100"/>
    </mc:Choice>
    <mc:Fallback xmlns="">
      <p:transition advClick="0" advTm="1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41</Words>
  <Application>Microsoft Office PowerPoint</Application>
  <PresentationFormat>Prezentácia na obrazovke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3" baseType="lpstr">
      <vt:lpstr>Office Theme</vt:lpstr>
      <vt:lpstr>Roboty – teória</vt:lpstr>
      <vt:lpstr>Úvod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41</cp:revision>
  <dcterms:created xsi:type="dcterms:W3CDTF">2017-03-08T21:43:37Z</dcterms:created>
  <dcterms:modified xsi:type="dcterms:W3CDTF">2018-01-27T14:55:00Z</dcterms:modified>
</cp:coreProperties>
</file>